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640" r:id="rId2"/>
    <p:sldId id="641" r:id="rId3"/>
    <p:sldId id="642" r:id="rId4"/>
    <p:sldId id="643" r:id="rId5"/>
    <p:sldId id="644" r:id="rId6"/>
    <p:sldId id="652" r:id="rId7"/>
    <p:sldId id="647" r:id="rId8"/>
    <p:sldId id="648" r:id="rId9"/>
    <p:sldId id="649" r:id="rId10"/>
    <p:sldId id="650" r:id="rId11"/>
    <p:sldId id="65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6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CEB2B-28CA-6946-8E92-A333AFFE45A6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BCAD-5736-B14B-999C-625FC904F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A140-1F72-9142-8494-6AE6906B95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5AC8A2-C63C-49A4-89E9-2E4420D2ECA8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jpe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8.png"/><Relationship Id="rId5" Type="http://schemas.microsoft.com/office/2007/relationships/hdphoto" Target="../media/hdphoto6.wdp"/><Relationship Id="rId6" Type="http://schemas.openxmlformats.org/officeDocument/2006/relationships/image" Target="../media/image9.png"/><Relationship Id="rId7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jpeg"/><Relationship Id="rId11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8.png"/><Relationship Id="rId5" Type="http://schemas.microsoft.com/office/2007/relationships/hdphoto" Target="../media/hdphoto6.wdp"/><Relationship Id="rId6" Type="http://schemas.openxmlformats.org/officeDocument/2006/relationships/image" Target="../media/image9.png"/><Relationship Id="rId7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11241"/>
            <a:ext cx="6508377" cy="812800"/>
          </a:xfrm>
        </p:spPr>
        <p:txBody>
          <a:bodyPr/>
          <a:lstStyle/>
          <a:p>
            <a:pPr algn="ctr"/>
            <a:r>
              <a:rPr lang="en-US" dirty="0" smtClean="0"/>
              <a:t>Boom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5" y="1924378"/>
            <a:ext cx="6792412" cy="4201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Horse and a flea and three blind mice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Sit on a curbstone shooting dice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 horse he slipped and fell on a flea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Whoops!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said the flea,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there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a horse on me!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4" name="2-24 Boom Boo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6924" y="611240"/>
            <a:ext cx="812800" cy="812800"/>
          </a:xfrm>
          <a:prstGeom prst="rect">
            <a:avLst/>
          </a:prstGeom>
        </p:spPr>
      </p:pic>
      <p:pic>
        <p:nvPicPr>
          <p:cNvPr id="5" name="Picture 4" descr="images-397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24" y="448237"/>
            <a:ext cx="2781300" cy="2921000"/>
          </a:xfrm>
          <a:prstGeom prst="rect">
            <a:avLst/>
          </a:prstGeom>
        </p:spPr>
      </p:pic>
      <p:pic>
        <p:nvPicPr>
          <p:cNvPr id="6" name="Picture 5" descr="images-396.jpe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824" y1="40559" x2="33824" y2="40559"/>
                        <a14:foregroundMark x1="20588" y1="42657" x2="20588" y2="42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65" y="2097568"/>
            <a:ext cx="1157524" cy="1217103"/>
          </a:xfrm>
          <a:prstGeom prst="rect">
            <a:avLst/>
          </a:prstGeom>
        </p:spPr>
      </p:pic>
      <p:pic>
        <p:nvPicPr>
          <p:cNvPr id="7" name="Picture 6" descr="images-395.jpe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75" b="88125" l="0" r="100000">
                        <a14:foregroundMark x1="43750" y1="66875" x2="43750" y2="66875"/>
                        <a14:foregroundMark x1="54375" y1="68125" x2="54375" y2="68125"/>
                        <a14:foregroundMark x1="48750" y1="28750" x2="48750" y2="28750"/>
                        <a14:foregroundMark x1="55000" y1="24375" x2="55000" y2="24375"/>
                        <a14:foregroundMark x1="39375" y1="21875" x2="39375" y2="21875"/>
                        <a14:foregroundMark x1="44375" y1="23125" x2="44375" y2="23125"/>
                        <a14:foregroundMark x1="37500" y1="68125" x2="37500" y2="6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30" y="2644513"/>
            <a:ext cx="3308459" cy="3308459"/>
          </a:xfrm>
          <a:prstGeom prst="rect">
            <a:avLst/>
          </a:prstGeom>
        </p:spPr>
      </p:pic>
      <p:pic>
        <p:nvPicPr>
          <p:cNvPr id="8" name="Picture 7" descr="images-407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7" y="5205247"/>
            <a:ext cx="884724" cy="9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328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4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64" y="2905563"/>
            <a:ext cx="2577753" cy="2956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45" y="2209800"/>
            <a:ext cx="6753932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Teacher says no gum in school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Spit it out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cos</a:t>
            </a:r>
            <a:r>
              <a:rPr lang="en-US" dirty="0">
                <a:ea typeface="ＭＳ Ｐゴシック" charset="0"/>
                <a:cs typeface="ＭＳ Ｐゴシック" charset="0"/>
              </a:rPr>
              <a:t> that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the rule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That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not fair!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little Johnny said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 I can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spit it out, cause it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stuck in my head!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Picture 4" descr="images-40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2" b="42938"/>
          <a:stretch/>
        </p:blipFill>
        <p:spPr>
          <a:xfrm>
            <a:off x="5828446" y="517637"/>
            <a:ext cx="1271811" cy="2387926"/>
          </a:xfrm>
          <a:prstGeom prst="rect">
            <a:avLst/>
          </a:prstGeom>
        </p:spPr>
      </p:pic>
      <p:pic>
        <p:nvPicPr>
          <p:cNvPr id="4" name="Picture 3" descr="images-40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17" y="471660"/>
            <a:ext cx="1701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672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5" y="2232279"/>
            <a:ext cx="7243378" cy="4625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69752"/>
            <a:ext cx="6508377" cy="53564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</a:t>
            </a: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 </a:t>
            </a: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139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Way up North where there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ice and snow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There was a penguin his name was Joe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He got so tired of black and white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He wore pink pants to the dance last night</a:t>
            </a:r>
          </a:p>
          <a:p>
            <a:endParaRPr lang="en-US" dirty="0"/>
          </a:p>
        </p:txBody>
      </p:sp>
      <p:pic>
        <p:nvPicPr>
          <p:cNvPr id="5" name="Picture 4" descr="images-4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83" y="42749"/>
            <a:ext cx="3631417" cy="3798374"/>
          </a:xfrm>
          <a:prstGeom prst="rect">
            <a:avLst/>
          </a:prstGeom>
        </p:spPr>
      </p:pic>
      <p:pic>
        <p:nvPicPr>
          <p:cNvPr id="4" name="Picture 3" descr="images-394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044" y1="29371" x2="56044" y2="29371"/>
                        <a14:foregroundMark x1="42308" y1="29371" x2="42308" y2="2937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82" y="3093188"/>
            <a:ext cx="2995563" cy="23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46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165" y="2209800"/>
            <a:ext cx="6792412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Way down south where bananas grow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A flea stepped on an elephant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toe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 elephant cried with tears in his eyes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 Why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don’t </a:t>
            </a:r>
            <a:r>
              <a:rPr lang="en-US" dirty="0">
                <a:ea typeface="ＭＳ Ｐゴシック" charset="0"/>
                <a:cs typeface="ＭＳ Ｐゴシック" charset="0"/>
              </a:rPr>
              <a:t>you pick on someone your size!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6" name="Picture 5" descr="images-396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824" y1="40559" x2="33824" y2="40559"/>
                        <a14:foregroundMark x1="20588" y1="42657" x2="20588" y2="42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15" y="5223346"/>
            <a:ext cx="696012" cy="731837"/>
          </a:xfrm>
          <a:prstGeom prst="rect">
            <a:avLst/>
          </a:prstGeom>
        </p:spPr>
      </p:pic>
      <p:pic>
        <p:nvPicPr>
          <p:cNvPr id="4" name="Picture 3" descr="images-399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800" y="31484"/>
            <a:ext cx="3578715" cy="4051668"/>
          </a:xfrm>
          <a:prstGeom prst="rect">
            <a:avLst/>
          </a:prstGeom>
        </p:spPr>
      </p:pic>
      <p:pic>
        <p:nvPicPr>
          <p:cNvPr id="2" name="Picture 1" descr="images-398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333" y1="88000" x2="13333" y2="88000"/>
                        <a14:foregroundMark x1="40889" y1="93778" x2="40889" y2="93778"/>
                        <a14:foregroundMark x1="59111" y1="93333" x2="59111" y2="93333"/>
                        <a14:foregroundMark x1="45778" y1="24444" x2="45778" y2="24444"/>
                        <a14:foregroundMark x1="49778" y1="28000" x2="49778" y2="28000"/>
                        <a14:foregroundMark x1="26222" y1="64889" x2="26222" y2="64889"/>
                        <a14:foregroundMark x1="55111" y1="20444" x2="55111" y2="20444"/>
                        <a14:backgroundMark x1="44889" y1="28444" x2="44889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0" y="1924370"/>
            <a:ext cx="3298976" cy="32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54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4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64" y="2905563"/>
            <a:ext cx="2577753" cy="2956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45" y="2209800"/>
            <a:ext cx="6753932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Teacher says no gum in school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Spit it out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cos</a:t>
            </a:r>
            <a:r>
              <a:rPr lang="en-US" dirty="0">
                <a:ea typeface="ＭＳ Ｐゴシック" charset="0"/>
                <a:cs typeface="ＭＳ Ｐゴシック" charset="0"/>
              </a:rPr>
              <a:t> that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the rule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That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not fair!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little Johnny said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 I can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spit it out, cause it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stuck in my head!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Picture 4" descr="images-40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2" b="42938"/>
          <a:stretch/>
        </p:blipFill>
        <p:spPr>
          <a:xfrm>
            <a:off x="5828446" y="517637"/>
            <a:ext cx="1271811" cy="2387926"/>
          </a:xfrm>
          <a:prstGeom prst="rect">
            <a:avLst/>
          </a:prstGeom>
        </p:spPr>
      </p:pic>
      <p:pic>
        <p:nvPicPr>
          <p:cNvPr id="4" name="Picture 3" descr="images-40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17" y="471660"/>
            <a:ext cx="1701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12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5" y="2232279"/>
            <a:ext cx="7243378" cy="4625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69752"/>
            <a:ext cx="6508377" cy="53564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</a:t>
            </a: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 </a:t>
            </a: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095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 with backing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1377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11241"/>
            <a:ext cx="6508377" cy="812800"/>
          </a:xfrm>
        </p:spPr>
        <p:txBody>
          <a:bodyPr/>
          <a:lstStyle/>
          <a:p>
            <a:pPr algn="ctr"/>
            <a:r>
              <a:rPr lang="en-US" dirty="0" smtClean="0"/>
              <a:t>Boom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5" y="1924378"/>
            <a:ext cx="6792412" cy="4201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Horse and a flea and three blind mice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Sit on a curbstone shooting dice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 horse he slipped and fell on a flea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Whoops!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ea typeface="ＭＳ Ｐゴシック" charset="0"/>
                <a:cs typeface="ＭＳ Ｐゴシック" charset="0"/>
              </a:rPr>
              <a:t> said the flea,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there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a horse on me!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5" name="Picture 4" descr="images-397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24" y="448237"/>
            <a:ext cx="2781300" cy="2921000"/>
          </a:xfrm>
          <a:prstGeom prst="rect">
            <a:avLst/>
          </a:prstGeom>
        </p:spPr>
      </p:pic>
      <p:pic>
        <p:nvPicPr>
          <p:cNvPr id="6" name="Picture 5" descr="images-396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824" y1="40559" x2="33824" y2="40559"/>
                        <a14:foregroundMark x1="20588" y1="42657" x2="20588" y2="42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65" y="2097568"/>
            <a:ext cx="1157524" cy="1217103"/>
          </a:xfrm>
          <a:prstGeom prst="rect">
            <a:avLst/>
          </a:prstGeom>
        </p:spPr>
      </p:pic>
      <p:pic>
        <p:nvPicPr>
          <p:cNvPr id="7" name="Picture 6" descr="images-395.jpe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88125" l="0" r="100000">
                        <a14:foregroundMark x1="43750" y1="66875" x2="43750" y2="66875"/>
                        <a14:foregroundMark x1="54375" y1="68125" x2="54375" y2="68125"/>
                        <a14:foregroundMark x1="48750" y1="28750" x2="48750" y2="28750"/>
                        <a14:foregroundMark x1="55000" y1="24375" x2="55000" y2="24375"/>
                        <a14:foregroundMark x1="39375" y1="21875" x2="39375" y2="21875"/>
                        <a14:foregroundMark x1="44375" y1="23125" x2="44375" y2="23125"/>
                        <a14:foregroundMark x1="37500" y1="68125" x2="37500" y2="6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30" y="2644513"/>
            <a:ext cx="3308459" cy="3308459"/>
          </a:xfrm>
          <a:prstGeom prst="rect">
            <a:avLst/>
          </a:prstGeom>
        </p:spPr>
      </p:pic>
      <p:pic>
        <p:nvPicPr>
          <p:cNvPr id="8" name="Picture 7" descr="images-407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7" y="5205247"/>
            <a:ext cx="884724" cy="920917"/>
          </a:xfrm>
          <a:prstGeom prst="rect">
            <a:avLst/>
          </a:prstGeom>
        </p:spPr>
      </p:pic>
      <p:pic>
        <p:nvPicPr>
          <p:cNvPr id="9" name="2-40 Boom Boom _acc_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86924" y="6128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52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ain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t 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Way up North where there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ice and snow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There was a penguin his name was Joe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He got so tired of black and white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He wore pink pants to the dance last night</a:t>
            </a:r>
          </a:p>
          <a:p>
            <a:endParaRPr lang="en-US" dirty="0"/>
          </a:p>
        </p:txBody>
      </p:sp>
      <p:pic>
        <p:nvPicPr>
          <p:cNvPr id="5" name="Picture 4" descr="images-4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83" y="42749"/>
            <a:ext cx="3631417" cy="3798374"/>
          </a:xfrm>
          <a:prstGeom prst="rect">
            <a:avLst/>
          </a:prstGeom>
        </p:spPr>
      </p:pic>
      <p:pic>
        <p:nvPicPr>
          <p:cNvPr id="4" name="Picture 3" descr="images-394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044" y1="29371" x2="56044" y2="29371"/>
                        <a14:foregroundMark x1="42308" y1="29371" x2="42308" y2="2937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82" y="3093188"/>
            <a:ext cx="2995563" cy="23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485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165" y="2209800"/>
            <a:ext cx="6792412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crazy? 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Silly and foolish all day long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Boom boom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ain’t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it great to be crazy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Way down south where bananas grow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A flea stepped on an elephant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ea typeface="ＭＳ Ｐゴシック" charset="0"/>
                <a:cs typeface="ＭＳ Ｐゴシック" charset="0"/>
              </a:rPr>
              <a:t>s toe</a:t>
            </a:r>
          </a:p>
          <a:p>
            <a:pPr marL="0" indent="0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The elephant cried with tears in his eyes</a:t>
            </a:r>
          </a:p>
          <a:p>
            <a:pPr marL="0" indent="0">
              <a:buNone/>
            </a:pP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ea typeface="ＭＳ Ｐゴシック" charset="0"/>
                <a:cs typeface="ＭＳ Ｐゴシック" charset="0"/>
              </a:rPr>
              <a:t> Why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don’t </a:t>
            </a:r>
            <a:r>
              <a:rPr lang="en-US" dirty="0">
                <a:ea typeface="ＭＳ Ｐゴシック" charset="0"/>
                <a:cs typeface="ＭＳ Ｐゴシック" charset="0"/>
              </a:rPr>
              <a:t>you pick on someone your size!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pic>
        <p:nvPicPr>
          <p:cNvPr id="6" name="Picture 5" descr="images-396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824" y1="40559" x2="33824" y2="40559"/>
                        <a14:foregroundMark x1="20588" y1="42657" x2="20588" y2="42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15" y="5223346"/>
            <a:ext cx="696012" cy="731837"/>
          </a:xfrm>
          <a:prstGeom prst="rect">
            <a:avLst/>
          </a:prstGeom>
        </p:spPr>
      </p:pic>
      <p:pic>
        <p:nvPicPr>
          <p:cNvPr id="4" name="Picture 3" descr="images-399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800" y="31484"/>
            <a:ext cx="3578715" cy="4051668"/>
          </a:xfrm>
          <a:prstGeom prst="rect">
            <a:avLst/>
          </a:prstGeom>
        </p:spPr>
      </p:pic>
      <p:pic>
        <p:nvPicPr>
          <p:cNvPr id="2" name="Picture 1" descr="images-398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333" y1="88000" x2="13333" y2="88000"/>
                        <a14:foregroundMark x1="40889" y1="93778" x2="40889" y2="93778"/>
                        <a14:foregroundMark x1="59111" y1="93333" x2="59111" y2="93333"/>
                        <a14:foregroundMark x1="45778" y1="24444" x2="45778" y2="24444"/>
                        <a14:foregroundMark x1="49778" y1="28000" x2="49778" y2="28000"/>
                        <a14:foregroundMark x1="26222" y1="64889" x2="26222" y2="64889"/>
                        <a14:foregroundMark x1="55111" y1="20444" x2="55111" y2="20444"/>
                        <a14:backgroundMark x1="44889" y1="28444" x2="44889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0" y="1924370"/>
            <a:ext cx="3298976" cy="32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32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1686</TotalTime>
  <Words>609</Words>
  <Application>Microsoft Macintosh PowerPoint</Application>
  <PresentationFormat>On-screen Show (4:3)</PresentationFormat>
  <Paragraphs>75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Plaza</vt:lpstr>
      <vt:lpstr>Boom Boom</vt:lpstr>
      <vt:lpstr>PowerPoint Presentation</vt:lpstr>
      <vt:lpstr>PowerPoint Presentation</vt:lpstr>
      <vt:lpstr>PowerPoint Presentation</vt:lpstr>
      <vt:lpstr>PowerPoint Presentation</vt:lpstr>
      <vt:lpstr>Sing with backing</vt:lpstr>
      <vt:lpstr>Boom Boom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RECORDER</dc:title>
  <dc:creator>rodica.hategan</dc:creator>
  <cp:lastModifiedBy>rodica.hategan</cp:lastModifiedBy>
  <cp:revision>141</cp:revision>
  <dcterms:created xsi:type="dcterms:W3CDTF">2011-12-10T08:27:17Z</dcterms:created>
  <dcterms:modified xsi:type="dcterms:W3CDTF">2012-02-24T06:31:26Z</dcterms:modified>
</cp:coreProperties>
</file>